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9906000" cy="6858000" type="A4"/>
  <p:notesSz cx="9926638" cy="1435576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DD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4533" autoAdjust="0"/>
    <p:restoredTop sz="90929"/>
  </p:normalViewPr>
  <p:slideViewPr>
    <p:cSldViewPr>
      <p:cViewPr>
        <p:scale>
          <a:sx n="190" d="100"/>
          <a:sy n="190" d="100"/>
        </p:scale>
        <p:origin x="366" y="150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/>
          <a:lstStyle>
            <a:lvl1pPr algn="l">
              <a:defRPr sz="17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622799" y="0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/>
          <a:lstStyle>
            <a:lvl1pPr algn="r">
              <a:defRPr sz="1700" smtClean="0"/>
            </a:lvl1pPr>
          </a:lstStyle>
          <a:p>
            <a:pPr>
              <a:defRPr/>
            </a:pPr>
            <a:fld id="{328651A8-276F-4763-85D9-D76DCA53BF87}" type="datetimeFigureOut">
              <a:rPr lang="fr-FR"/>
              <a:pPr>
                <a:defRPr/>
              </a:pPr>
              <a:t>19/12/2011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13635483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 anchor="b"/>
          <a:lstStyle>
            <a:lvl1pPr algn="l">
              <a:defRPr sz="17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622799" y="13635483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 anchor="b"/>
          <a:lstStyle>
            <a:lvl1pPr algn="r">
              <a:defRPr sz="1700" smtClean="0"/>
            </a:lvl1pPr>
          </a:lstStyle>
          <a:p>
            <a:pPr>
              <a:defRPr/>
            </a:pPr>
            <a:fld id="{2E96166C-A96E-4E35-BED5-3A86EFA02C9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81813" y="5786438"/>
            <a:ext cx="2214562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9096375" y="5786438"/>
            <a:ext cx="642938" cy="142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410200" y="5029200"/>
            <a:ext cx="4495800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6735763" y="5029200"/>
            <a:ext cx="3162300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r>
              <a:rPr lang="fr-FR" sz="800" b="1" u="sng"/>
              <a:t>CENTRE HOSPITALIER REGIONAL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 b="1" u="sng"/>
              <a:t>D’ORLEANS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HOPITAL DE LA SOURCE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 u="sng"/>
              <a:t>45100 ORLEANS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SCHEMA DE PRINCIPE DE L’INSTALLATION ELECTRIQUE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SYNOPTIQUE DISTRIBUTION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6737350" y="53340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pic>
        <p:nvPicPr>
          <p:cNvPr id="1029" name="Picture 10" descr="O:\Documentation\Aide exploitation\logonouveau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486400" y="5267325"/>
            <a:ext cx="1195388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5410200" y="5943600"/>
            <a:ext cx="129540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sz="700"/>
              <a:t>13-17 Rue Salneuve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75854 PARIS CEDEX 17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Tél. : 01.40.54.58.00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Fax : 01.40.54.58.88</a:t>
            </a: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6737350" y="6477000"/>
            <a:ext cx="80645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fr-FR" sz="800"/>
              <a:t>Référence</a:t>
            </a:r>
          </a:p>
          <a:p>
            <a:pPr algn="ctr">
              <a:defRPr/>
            </a:pPr>
            <a:r>
              <a:rPr lang="fr-FR" sz="800"/>
              <a:t>668200-05-64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7543800" y="6480175"/>
            <a:ext cx="730250" cy="377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fr-FR" sz="800"/>
              <a:t>Dessin n°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8270875" y="6477000"/>
            <a:ext cx="873125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fr-FR" sz="800"/>
              <a:t>Date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9144000" y="6019800"/>
            <a:ext cx="763588" cy="223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800"/>
              <a:t>Modifications</a:t>
            </a: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auto">
          <a:xfrm>
            <a:off x="9525000" y="6477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auto">
          <a:xfrm>
            <a:off x="9144000" y="66294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9144000" y="6248400"/>
            <a:ext cx="7620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9525000" y="6248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1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810388" y="5715016"/>
            <a:ext cx="27860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SYNOPTIQUE DISTRIBUTION CC-N</a:t>
            </a:r>
            <a:endParaRPr lang="fr-FR" sz="1200" dirty="0"/>
          </a:p>
        </p:txBody>
      </p:sp>
      <p:sp>
        <p:nvSpPr>
          <p:cNvPr id="3" name="ZoneTexte 2"/>
          <p:cNvSpPr txBox="1"/>
          <p:nvPr/>
        </p:nvSpPr>
        <p:spPr>
          <a:xfrm>
            <a:off x="6810388" y="6072206"/>
            <a:ext cx="23574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DEPART COLONNE 7, TIROIR 4-3</a:t>
            </a:r>
            <a:endParaRPr lang="fr-FR" sz="1100" dirty="0"/>
          </a:p>
        </p:txBody>
      </p:sp>
      <p:sp>
        <p:nvSpPr>
          <p:cNvPr id="4" name="ZoneTexte 3"/>
          <p:cNvSpPr txBox="1"/>
          <p:nvPr/>
        </p:nvSpPr>
        <p:spPr>
          <a:xfrm>
            <a:off x="7667644" y="6572272"/>
            <a:ext cx="5000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209</a:t>
            </a:r>
            <a:endParaRPr lang="fr-FR" sz="1100" dirty="0"/>
          </a:p>
        </p:txBody>
      </p:sp>
      <p:sp>
        <p:nvSpPr>
          <p:cNvPr id="5" name="Rectangle 4"/>
          <p:cNvSpPr/>
          <p:nvPr/>
        </p:nvSpPr>
        <p:spPr>
          <a:xfrm>
            <a:off x="5953132" y="4214818"/>
            <a:ext cx="1500198" cy="571504"/>
          </a:xfrm>
          <a:prstGeom prst="rect">
            <a:avLst/>
          </a:prstGeom>
          <a:solidFill>
            <a:srgbClr val="6DD9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TGBT CC-N</a:t>
            </a:r>
          </a:p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 4-3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810520" y="3071810"/>
            <a:ext cx="1357322" cy="6429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TCC2-20-013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952868" y="3214686"/>
            <a:ext cx="1214446" cy="57150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TCC1-20-010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881166" y="3214686"/>
            <a:ext cx="1214446" cy="57150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TCC3-20-039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881166" y="4071942"/>
            <a:ext cx="1214446" cy="50006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TCC1-20-039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667248" y="928670"/>
            <a:ext cx="1285884" cy="6429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TCS3-10-023</a:t>
            </a:r>
            <a:endParaRPr lang="fr-FR" sz="1100" dirty="0">
              <a:solidFill>
                <a:schemeClr val="tx1"/>
              </a:solidFill>
            </a:endParaRPr>
          </a:p>
        </p:txBody>
      </p:sp>
      <p:cxnSp>
        <p:nvCxnSpPr>
          <p:cNvPr id="12" name="Forme 11"/>
          <p:cNvCxnSpPr>
            <a:stCxn id="10" idx="3"/>
            <a:endCxn id="5" idx="0"/>
          </p:cNvCxnSpPr>
          <p:nvPr/>
        </p:nvCxnSpPr>
        <p:spPr>
          <a:xfrm>
            <a:off x="5953132" y="1250141"/>
            <a:ext cx="750099" cy="2964677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/>
          <p:cNvCxnSpPr/>
          <p:nvPr/>
        </p:nvCxnSpPr>
        <p:spPr>
          <a:xfrm rot="10800000">
            <a:off x="6712520" y="3429000"/>
            <a:ext cx="109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>
            <a:stCxn id="8" idx="3"/>
            <a:endCxn id="7" idx="1"/>
          </p:cNvCxnSpPr>
          <p:nvPr/>
        </p:nvCxnSpPr>
        <p:spPr>
          <a:xfrm>
            <a:off x="3095612" y="3500438"/>
            <a:ext cx="85725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>
            <a:stCxn id="9" idx="3"/>
          </p:cNvCxnSpPr>
          <p:nvPr/>
        </p:nvCxnSpPr>
        <p:spPr>
          <a:xfrm flipV="1">
            <a:off x="3095612" y="3714752"/>
            <a:ext cx="857256" cy="60722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>
            <a:stCxn id="7" idx="3"/>
          </p:cNvCxnSpPr>
          <p:nvPr/>
        </p:nvCxnSpPr>
        <p:spPr>
          <a:xfrm>
            <a:off x="5167314" y="3500438"/>
            <a:ext cx="1537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/>
          <p:cNvSpPr txBox="1"/>
          <p:nvPr/>
        </p:nvSpPr>
        <p:spPr>
          <a:xfrm>
            <a:off x="8239148" y="6572272"/>
            <a:ext cx="9286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19/12/2011</a:t>
            </a:r>
            <a:endParaRPr lang="fr-FR" sz="11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ynoptique CHRO">
  <a:themeElements>
    <a:clrScheme name="Thème Offic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tx1"/>
          </a:solidFill>
        </a:ln>
      </a:spPr>
      <a:bodyPr rtlCol="0" anchor="ctr"/>
      <a:lstStyle>
        <a:defPPr algn="ctr">
          <a:defRPr sz="11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synoptique CHRO</Template>
  <TotalTime>172</TotalTime>
  <Words>20</Words>
  <Application>Microsoft Office PowerPoint</Application>
  <PresentationFormat>Format A4 (210 x 297 mm)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synoptique CHRO</vt:lpstr>
      <vt:lpstr>Diapositive 1</vt:lpstr>
    </vt:vector>
  </TitlesOfParts>
  <Company>Apave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bellenfant caroline</dc:creator>
  <cp:lastModifiedBy>delhommet</cp:lastModifiedBy>
  <cp:revision>21</cp:revision>
  <dcterms:created xsi:type="dcterms:W3CDTF">2011-09-14T09:31:31Z</dcterms:created>
  <dcterms:modified xsi:type="dcterms:W3CDTF">2011-12-19T16:10:36Z</dcterms:modified>
</cp:coreProperties>
</file>